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62" r:id="rId6"/>
    <p:sldId id="265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2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57224" y="1643050"/>
            <a:ext cx="7128792" cy="1752600"/>
          </a:xfrm>
        </p:spPr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rgbClr val="FFC000"/>
                </a:solidFill>
              </a:rPr>
              <a:t>Турслет - 2014</a:t>
            </a:r>
            <a:endParaRPr lang="ru-RU" sz="6600" b="1" i="1" dirty="0">
              <a:solidFill>
                <a:srgbClr val="FFC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928934"/>
            <a:ext cx="67151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Целью этого мероприятия были:</a:t>
            </a:r>
            <a:endParaRPr lang="ru-RU" sz="2000" b="1" dirty="0" smtClean="0">
              <a:solidFill>
                <a:srgbClr val="7030A0"/>
              </a:solidFill>
              <a:latin typeface="Arial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 Формирование системы ценностей, ориентированных на сохранение физического и духовного здоровья молодого поколения;</a:t>
            </a:r>
            <a:endParaRPr lang="ru-RU" sz="2000" dirty="0" smtClean="0">
              <a:solidFill>
                <a:srgbClr val="7030A0"/>
              </a:solidFill>
              <a:latin typeface="Arial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- Совершенствование форм и методов просветительской работы среди обучающих, воспитанников и их родителей.</a:t>
            </a:r>
            <a:endParaRPr lang="ru-RU" sz="2000" dirty="0" smtClean="0">
              <a:solidFill>
                <a:srgbClr val="7030A0"/>
              </a:solidFill>
              <a:latin typeface="Arial" pitchFamily="34" charset="0"/>
              <a:cs typeface="Aharoni" pitchFamily="2" charset="-79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Организаторами мероприятия  </a:t>
            </a:r>
            <a:r>
              <a:rPr lang="ru-RU" sz="2000" dirty="0" smtClean="0">
                <a:solidFill>
                  <a:srgbClr val="7030A0"/>
                </a:solidFill>
                <a:ea typeface="Times New Roman" pitchFamily="18" charset="0"/>
                <a:cs typeface="Aharoni" pitchFamily="2" charset="-79"/>
              </a:rPr>
              <a:t>–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Aharoni" pitchFamily="2" charset="-79"/>
              </a:rPr>
              <a:t> Ледкова Н.Ю. педагог-организатор, Ледков Е.В. директор школы.</a:t>
            </a:r>
            <a:endParaRPr lang="ru-RU" sz="2000" dirty="0" smtClean="0">
              <a:solidFill>
                <a:srgbClr val="7030A0"/>
              </a:solidFill>
              <a:latin typeface="Arial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712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«Дорога счастья» 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282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2825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Игра старшеклассников!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DSCN285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285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Чаепитие.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DSCN28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DSCN272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761927"/>
            <a:ext cx="4783164" cy="28753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785794"/>
            <a:ext cx="3008313" cy="5340369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rgbClr val="7030A0"/>
                </a:solidFill>
              </a:rPr>
              <a:t>На подготовительном этапе были сделаны следующие мероприятия: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составление плана мероприятий;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 совещание классных руководителей;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экологический десант с 7 - 11 классами;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подготовка  трассы для  эстафеты и территории для проведения турслёта;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 подготовка оборудования для эстафеты;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 формирование жюри;</a:t>
            </a:r>
          </a:p>
          <a:p>
            <a:pPr lvl="0"/>
            <a:r>
              <a:rPr lang="ru-RU" sz="1600" b="1" dirty="0" smtClean="0">
                <a:solidFill>
                  <a:srgbClr val="7030A0"/>
                </a:solidFill>
              </a:rPr>
              <a:t>проведение бесед с учащимися «Правила поведения учащихся во время проведения  турслёта и инструктажа  во время проведения эстафеты ».</a:t>
            </a:r>
            <a:endParaRPr lang="ru-RU" sz="1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623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714356"/>
            <a:ext cx="7772400" cy="1470025"/>
          </a:xfrm>
        </p:spPr>
        <p:txBody>
          <a:bodyPr/>
          <a:lstStyle/>
          <a:p>
            <a:r>
              <a:rPr lang="ru-RU" dirty="0" smtClean="0"/>
              <a:t>Этапы проведения: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785926"/>
            <a:ext cx="8572560" cy="4714908"/>
          </a:xfrm>
        </p:spPr>
        <p:txBody>
          <a:bodyPr>
            <a:normAutofit fontScale="25000" lnSpcReduction="20000"/>
          </a:bodyPr>
          <a:lstStyle/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Общешкольная </a:t>
            </a: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линейка (проверка количества учащихся по классам, порядок проведения турслёта, конкурсы и спортивные состязания, каждый класс представил название своей команды, девиз, эмблему и спел песню команды)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Эстафета (сформированы 5 команд по 6 человек)</a:t>
            </a:r>
          </a:p>
          <a:p>
            <a:pPr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Проведение эстафеты для 5-7; 8-9 классов. В команде по 6 человек.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«Бег с картошкой» (бег  с теннисной ракеткой и шариком)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«Бег в мешке» (бег в мешке)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«Бег в слепую» (бег с завязанными глазами, огибая кегли)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«Бег по газетам» (бег по газетам, переправа)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«Бег с мячом» (бег с мячом по 2)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«Дорога счастья» 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Спортивные соревнования – футбол, канат.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Чаепитие у костра</a:t>
            </a:r>
          </a:p>
          <a:p>
            <a:pPr lvl="0" algn="l">
              <a:buFont typeface="Arial" pitchFamily="34" charset="0"/>
              <a:buChar char="•"/>
            </a:pPr>
            <a:r>
              <a:rPr lang="ru-RU" sz="8000" b="1" dirty="0" smtClean="0">
                <a:solidFill>
                  <a:schemeClr val="accent4">
                    <a:lumMod val="50000"/>
                  </a:schemeClr>
                </a:solidFill>
              </a:rPr>
              <a:t>Экологический десант.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rgbClr val="7030A0"/>
                </a:solidFill>
              </a:rPr>
              <a:t>Общешкольная </a:t>
            </a:r>
            <a:r>
              <a:rPr lang="ru-RU" sz="2000" b="1" dirty="0" smtClean="0">
                <a:solidFill>
                  <a:srgbClr val="7030A0"/>
                </a:solidFill>
              </a:rPr>
              <a:t>линейка (проверка количества учащихся по классам, порядок проведения турслёта, конкурсы и спортивные состязания, каждый класс представил название своей команды, девиз, эмблему и спел песню команды)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272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N27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7030A0"/>
                </a:solidFill>
              </a:rPr>
              <a:t>«Бег с картошкой» (бег  с теннисной ракеткой и шариком)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Содержимое 8" descr="DSCN27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Содержимое 9" descr="DSCN274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  <p:extLst>
      <p:ext uri="{BB962C8B-B14F-4D97-AF65-F5344CB8AC3E}">
        <p14:creationId xmlns:p14="http://schemas.microsoft.com/office/powerpoint/2010/main" xmlns="" val="39867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«Бег в мешке» (бег в мешке)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275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276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7030A0"/>
                </a:solidFill>
              </a:rPr>
              <a:t>«Бег в слепую» (бег с завязанными глазами, огибая кегли)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277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277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rgbClr val="7030A0"/>
                </a:solidFill>
              </a:rPr>
              <a:t>«Бег по газетам» (бег по газетам, переправа)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28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28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solidFill>
                  <a:srgbClr val="7030A0"/>
                </a:solidFill>
              </a:rPr>
              <a:t>«Бег с мячом» (бег с мячом по 2)</a:t>
            </a:r>
            <a:br>
              <a:rPr lang="ru-RU" b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DSCN281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14216"/>
            <a:ext cx="4040188" cy="227260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DSCN280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13770"/>
            <a:ext cx="4041775" cy="2273498"/>
          </a:xfr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ac979b53b22d1f4b167a2e3802dbba7a6d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323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Этапы проведения: </vt:lpstr>
      <vt:lpstr> Общешкольная линейка (проверка количества учащихся по классам, порядок проведения турслёта, конкурсы и спортивные состязания, каждый класс представил название своей команды, девиз, эмблему и спел песню команды) </vt:lpstr>
      <vt:lpstr>«Бег с картошкой» (бег  с теннисной ракеткой и шариком) </vt:lpstr>
      <vt:lpstr>«Бег в мешке» (бег в мешке) </vt:lpstr>
      <vt:lpstr>«Бег в слепую» (бег с завязанными глазами, огибая кегли) </vt:lpstr>
      <vt:lpstr>«Бег по газетам» (бег по газетам, переправа) </vt:lpstr>
      <vt:lpstr>«Бег с мячом» (бег с мячом по 2) </vt:lpstr>
      <vt:lpstr>«Дорога счастья»  </vt:lpstr>
      <vt:lpstr>Игра старшеклассников!</vt:lpstr>
      <vt:lpstr>Чаепитие.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Салтанат</dc:creator>
  <cp:lastModifiedBy>Евгений</cp:lastModifiedBy>
  <cp:revision>5</cp:revision>
  <dcterms:created xsi:type="dcterms:W3CDTF">2014-09-11T11:47:53Z</dcterms:created>
  <dcterms:modified xsi:type="dcterms:W3CDTF">2014-10-02T07:51:50Z</dcterms:modified>
</cp:coreProperties>
</file>